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ECF-C9D5-4254-A36C-3F3D5C3BAE63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F63-0FEB-467B-BF71-6689A135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2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ECF-C9D5-4254-A36C-3F3D5C3BAE63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F63-0FEB-467B-BF71-6689A135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ECF-C9D5-4254-A36C-3F3D5C3BAE63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F63-0FEB-467B-BF71-6689A135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4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ECF-C9D5-4254-A36C-3F3D5C3BAE63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F63-0FEB-467B-BF71-6689A135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6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ECF-C9D5-4254-A36C-3F3D5C3BAE63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F63-0FEB-467B-BF71-6689A135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8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ECF-C9D5-4254-A36C-3F3D5C3BAE63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F63-0FEB-467B-BF71-6689A135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ECF-C9D5-4254-A36C-3F3D5C3BAE63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F63-0FEB-467B-BF71-6689A135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ECF-C9D5-4254-A36C-3F3D5C3BAE63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F63-0FEB-467B-BF71-6689A135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7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ECF-C9D5-4254-A36C-3F3D5C3BAE63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F63-0FEB-467B-BF71-6689A135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4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ECF-C9D5-4254-A36C-3F3D5C3BAE63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F63-0FEB-467B-BF71-6689A135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0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BECF-C9D5-4254-A36C-3F3D5C3BAE63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DF63-0FEB-467B-BF71-6689A135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9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EBECF-C9D5-4254-A36C-3F3D5C3BAE63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DF63-0FEB-467B-BF71-6689A135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210" y="167149"/>
            <a:ext cx="6789635" cy="642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8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243" y="276071"/>
            <a:ext cx="7629525" cy="633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90487"/>
            <a:ext cx="115157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976928"/>
            <a:ext cx="11239193" cy="457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7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2026-02-13T18:24:37Z</dcterms:created>
  <dcterms:modified xsi:type="dcterms:W3CDTF">2026-02-13T18:32:38Z</dcterms:modified>
</cp:coreProperties>
</file>